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5"/>
    <p:restoredTop sz="94630"/>
  </p:normalViewPr>
  <p:slideViewPr>
    <p:cSldViewPr snapToGrid="0" snapToObjects="1">
      <p:cViewPr varScale="1">
        <p:scale>
          <a:sx n="92" d="100"/>
          <a:sy n="92" d="100"/>
        </p:scale>
        <p:origin x="5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D0C6F-3258-C84B-AED7-C0CDE5234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705AD6-B91E-DB4C-93CB-730164FE6D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8632BA-9C9E-DC4B-A7B6-664218775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EF861-4101-CC44-B486-5A8E1C547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F306B-3F90-B94F-A700-404F26A08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779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6DAA2-1C23-224A-9C37-0513B4816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7FEB6-B46A-5C45-B764-442C5DEE63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2747A8-82D6-6149-A82A-364F9202B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4D263-4009-C94D-9968-06D4B66BF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1B4E9B-E055-FB46-97FF-B2FF15323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406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E69AE9-3A95-ED48-AAB4-BF39DA2E8F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43C518-78E0-7E49-B366-67149FFA23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9986D6-FBCF-D349-BEE5-AFC448CE2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12DF0-6CB6-0C4E-A2FD-EA46A4D19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E400A-4FDE-824A-AD46-66D8C63E5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05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814F6-B7CC-EC4F-8118-FFD29923A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B47D5-CED1-094B-AA26-598971474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B00DC-B3AB-3B4F-AD68-F2FB46486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5054FF-4443-5941-9CCD-B5F0F0509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72ED64-8A9C-ED4F-BFCF-B70CDE73A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09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7678D-35CD-4E46-9706-1B537BC1F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F8840B-F194-144F-88AF-CC6D7ADF1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EB62F-A032-6A42-AADA-7310025A4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1821D5-E8AC-934E-8B36-9A0897862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CC63F1-4631-8A4C-B36C-44C8AEA8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22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B3CB9-A1F6-D046-8CCD-4E025FB97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CA628-799E-744B-96F8-EA556B417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26B8D0-0439-E14F-892C-B084BD293F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831DD9-F22A-7E42-9E4A-49C46300A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33048B-30AF-1D46-BD0F-ED07AE060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478935-09E4-4E40-8E6B-C554C8981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318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5534A-2E9C-4E46-93E8-69E5094E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451D76-8FA4-0B4F-88AE-F0B679DDBB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63B66B-818E-EE45-87AC-D2F7EA2A6D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3FF568-3B65-D248-A334-1DAA1445F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07B8A0-DE86-6442-AA7A-19E71D8261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4E10D2-E42D-FC43-968B-86CF24A09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59A7AC-E86F-1A49-BC70-E95656A13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FF8CD7-C8CE-344F-AAD8-521CFF157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699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2B453-D144-F44E-9295-01B8B8F35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97CB9B-9AC8-694F-831A-DBBF2CE0E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E6339E-6D62-9C46-BC41-835505E12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2B7750-36FC-F342-ABC5-E286ACAE6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22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CABD8C-23F9-8146-BF0D-C1C7F0769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927D88-8250-F74F-A652-91C73D2C9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69A3C7-BF7F-3A46-812F-1B365E666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71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81EA3-6CCB-B848-BD1E-5AC10B5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9AC2AC-7B55-7C42-925E-077BAB0C2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15984D-EA62-A644-B3DA-A2DED5EA3D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0C90C4-58F1-BD42-860D-C6E6D6D59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CFB416-2243-C447-A410-8A7599DA4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3EFADC-655F-8447-8E20-CE4066C89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214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4124C-E2FF-864C-9368-AEF76BED5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A576EB-1210-4C41-87DE-431C57E9DE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05B074-669D-0C46-B5E8-20C951B74D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EFADDC-622E-244D-B0C4-15E1F4C82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9220ED-38B6-944E-8BE9-9AA56DF3D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AAAA09-3976-6342-B4C0-5244B74A7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87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1BA29E-5894-DA43-8E1A-BD0D5B67F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ADB72-AE4F-C14D-8F27-539FEFFBFF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FB1F02-00DF-324B-BE83-82A950C76D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FAC80-5D81-4840-BB6F-D5DA1059131D}" type="datetimeFigureOut">
              <a:rPr lang="en-US" smtClean="0"/>
              <a:t>2/2/20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FBF8BD-F192-D248-9116-6F3D875A61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AAB9D-8BB5-7E42-A7AB-780ACBEC4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AAF8C-C24E-4A46-B498-A07320D95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662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3E55623-21F4-104B-8B11-22660C7E8EB5}"/>
              </a:ext>
            </a:extLst>
          </p:cNvPr>
          <p:cNvGrpSpPr/>
          <p:nvPr/>
        </p:nvGrpSpPr>
        <p:grpSpPr>
          <a:xfrm>
            <a:off x="2563680" y="0"/>
            <a:ext cx="7099304" cy="6622869"/>
            <a:chOff x="2563680" y="0"/>
            <a:chExt cx="7099304" cy="662286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4B39B35-0EFB-8F42-9FD0-812695E503C5}"/>
                </a:ext>
              </a:extLst>
            </p:cNvPr>
            <p:cNvSpPr/>
            <p:nvPr/>
          </p:nvSpPr>
          <p:spPr>
            <a:xfrm>
              <a:off x="2563680" y="0"/>
              <a:ext cx="7099304" cy="66228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2400" b="1" dirty="0"/>
                <a:t>FIREWHEEL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9C70994-F7A9-F44E-BB79-A1C1108D7FBD}"/>
                </a:ext>
              </a:extLst>
            </p:cNvPr>
            <p:cNvSpPr/>
            <p:nvPr/>
          </p:nvSpPr>
          <p:spPr>
            <a:xfrm>
              <a:off x="2763748" y="5113189"/>
              <a:ext cx="6713884" cy="13137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dirty="0"/>
                <a:t>Hardware Virtualization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5ADE64B-701B-4A46-A161-956D2051F244}"/>
                </a:ext>
              </a:extLst>
            </p:cNvPr>
            <p:cNvSpPr/>
            <p:nvPr/>
          </p:nvSpPr>
          <p:spPr>
            <a:xfrm>
              <a:off x="2763748" y="534872"/>
              <a:ext cx="6713884" cy="438751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dirty="0"/>
                <a:t>Python </a:t>
              </a:r>
              <a:r>
                <a:rPr lang="en-US"/>
                <a:t>Virtual Environment </a:t>
              </a:r>
              <a:r>
                <a:rPr lang="en-US" dirty="0"/>
                <a:t>(FWPY)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B60F380-9F9E-1940-9F19-4B9EBC0D7CB3}"/>
                </a:ext>
              </a:extLst>
            </p:cNvPr>
            <p:cNvSpPr/>
            <p:nvPr/>
          </p:nvSpPr>
          <p:spPr>
            <a:xfrm>
              <a:off x="6256962" y="955141"/>
              <a:ext cx="3020602" cy="1830476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b="1" dirty="0"/>
                <a:t>Experiment Models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A91B511-AB36-D340-97AD-1E267D9E3129}"/>
                </a:ext>
              </a:extLst>
            </p:cNvPr>
            <p:cNvSpPr/>
            <p:nvPr/>
          </p:nvSpPr>
          <p:spPr>
            <a:xfrm>
              <a:off x="3051425" y="5525589"/>
              <a:ext cx="2969231" cy="73152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QEMU / KVM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C4C2862-F42F-324C-A50A-2B5225904BA3}"/>
                </a:ext>
              </a:extLst>
            </p:cNvPr>
            <p:cNvSpPr/>
            <p:nvPr/>
          </p:nvSpPr>
          <p:spPr>
            <a:xfrm>
              <a:off x="6256962" y="5525588"/>
              <a:ext cx="3020602" cy="73152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OVS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9682C33-B1A7-C443-B306-4D2D37DCD2B9}"/>
                </a:ext>
              </a:extLst>
            </p:cNvPr>
            <p:cNvSpPr/>
            <p:nvPr/>
          </p:nvSpPr>
          <p:spPr>
            <a:xfrm>
              <a:off x="3000054" y="2941067"/>
              <a:ext cx="6277510" cy="832104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t" anchorCtr="0"/>
            <a:lstStyle/>
            <a:p>
              <a:pPr algn="ctr"/>
              <a:r>
                <a:rPr lang="en-US" b="1" dirty="0"/>
                <a:t>Control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83830F3-A780-3648-8746-CD7BA25C00B3}"/>
                </a:ext>
              </a:extLst>
            </p:cNvPr>
            <p:cNvSpPr/>
            <p:nvPr/>
          </p:nvSpPr>
          <p:spPr>
            <a:xfrm>
              <a:off x="6400799" y="2082010"/>
              <a:ext cx="2755557" cy="557171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2"/>
                  </a:solidFill>
                </a:rPr>
                <a:t>Base Model Components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5DC92B-15BE-E348-AF3A-72BA1FCA0629}"/>
                </a:ext>
              </a:extLst>
            </p:cNvPr>
            <p:cNvSpPr/>
            <p:nvPr/>
          </p:nvSpPr>
          <p:spPr>
            <a:xfrm>
              <a:off x="6256962" y="3942195"/>
              <a:ext cx="3020602" cy="7955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VM </a:t>
              </a:r>
              <a:r>
                <a:rPr lang="en-US" b="1"/>
                <a:t>Resource Manager</a:t>
              </a:r>
              <a:endParaRPr lang="en-US" b="1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03D146A-E435-864E-A1FD-3B89DD448E75}"/>
                </a:ext>
              </a:extLst>
            </p:cNvPr>
            <p:cNvSpPr/>
            <p:nvPr/>
          </p:nvSpPr>
          <p:spPr>
            <a:xfrm>
              <a:off x="6400800" y="1402673"/>
              <a:ext cx="2755557" cy="557171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2"/>
                  </a:solidFill>
                </a:rPr>
                <a:t>Model Components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0F9701B-CA2E-4B43-B1CE-6811C0C0AF9D}"/>
                </a:ext>
              </a:extLst>
            </p:cNvPr>
            <p:cNvSpPr/>
            <p:nvPr/>
          </p:nvSpPr>
          <p:spPr>
            <a:xfrm>
              <a:off x="3000054" y="3942195"/>
              <a:ext cx="3020602" cy="7955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/>
                <a:t>minimega</a:t>
              </a:r>
              <a:endParaRPr lang="en-US" b="1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8BEF426-2A81-E94E-B5A2-B59EB127334D}"/>
                </a:ext>
              </a:extLst>
            </p:cNvPr>
            <p:cNvSpPr/>
            <p:nvPr/>
          </p:nvSpPr>
          <p:spPr>
            <a:xfrm>
              <a:off x="3000054" y="955140"/>
              <a:ext cx="3020602" cy="1830477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b="1" dirty="0"/>
                <a:t>Command Line Interface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201D355-2B61-F34F-BA9B-230A4FCCF276}"/>
                </a:ext>
              </a:extLst>
            </p:cNvPr>
            <p:cNvSpPr/>
            <p:nvPr/>
          </p:nvSpPr>
          <p:spPr>
            <a:xfrm>
              <a:off x="3142734" y="2094732"/>
              <a:ext cx="2755557" cy="557171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2"/>
                  </a:solidFill>
                </a:rPr>
                <a:t>Interactive Shell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3B19D21-3D76-9943-86CA-56DBE7D37EAB}"/>
                </a:ext>
              </a:extLst>
            </p:cNvPr>
            <p:cNvSpPr/>
            <p:nvPr/>
          </p:nvSpPr>
          <p:spPr>
            <a:xfrm>
              <a:off x="3142735" y="1415395"/>
              <a:ext cx="2755557" cy="557171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2"/>
                  </a:solidFill>
                </a:rPr>
                <a:t>Commands</a:t>
              </a:r>
            </a:p>
          </p:txBody>
        </p:sp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97B7C282-D1EE-8345-9B63-EBFEA4F138B0}"/>
                </a:ext>
              </a:extLst>
            </p:cNvPr>
            <p:cNvSpPr/>
            <p:nvPr/>
          </p:nvSpPr>
          <p:spPr>
            <a:xfrm>
              <a:off x="3142734" y="3350623"/>
              <a:ext cx="6013622" cy="328189"/>
            </a:xfrm>
            <a:prstGeom prst="round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2"/>
                  </a:solidFill>
                </a:rPr>
                <a:t>Experiment Graph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6966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33</Words>
  <Application>Microsoft Macintosh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Stickland, Michael G</dc:creator>
  <cp:lastModifiedBy>Steven Elliott</cp:lastModifiedBy>
  <cp:revision>20</cp:revision>
  <dcterms:created xsi:type="dcterms:W3CDTF">2018-06-13T18:16:21Z</dcterms:created>
  <dcterms:modified xsi:type="dcterms:W3CDTF">2020-02-02T16:07:24Z</dcterms:modified>
</cp:coreProperties>
</file>